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8" r:id="rId5"/>
  </p:sldIdLst>
  <p:sldSz cx="15125700" cy="10706100"/>
  <p:notesSz cx="15125700" cy="10706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E2E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B6887-EAEC-48F8-B68C-35CFB044979F}" v="2" dt="2023-03-21T08:04:02.18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681" autoAdjust="0"/>
  </p:normalViewPr>
  <p:slideViewPr>
    <p:cSldViewPr>
      <p:cViewPr varScale="1">
        <p:scale>
          <a:sx n="72" d="100"/>
          <a:sy n="72" d="100"/>
        </p:scale>
        <p:origin x="129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nd Sheombar" userId="87954bb0-84dc-42d5-b843-48d97e1078d8" providerId="ADAL" clId="{63EB6887-EAEC-48F8-B68C-35CFB044979F}"/>
    <pc:docChg chg="custSel addSld delSld modSld sldOrd">
      <pc:chgData name="Anand Sheombar" userId="87954bb0-84dc-42d5-b843-48d97e1078d8" providerId="ADAL" clId="{63EB6887-EAEC-48F8-B68C-35CFB044979F}" dt="2023-03-21T08:05:36.825" v="58" actId="20577"/>
      <pc:docMkLst>
        <pc:docMk/>
      </pc:docMkLst>
      <pc:sldChg chg="del">
        <pc:chgData name="Anand Sheombar" userId="87954bb0-84dc-42d5-b843-48d97e1078d8" providerId="ADAL" clId="{63EB6887-EAEC-48F8-B68C-35CFB044979F}" dt="2023-03-19T14:36:10.024" v="0" actId="47"/>
        <pc:sldMkLst>
          <pc:docMk/>
          <pc:sldMk cId="0" sldId="256"/>
        </pc:sldMkLst>
      </pc:sldChg>
      <pc:sldChg chg="del">
        <pc:chgData name="Anand Sheombar" userId="87954bb0-84dc-42d5-b843-48d97e1078d8" providerId="ADAL" clId="{63EB6887-EAEC-48F8-B68C-35CFB044979F}" dt="2023-03-19T14:36:29.130" v="2" actId="47"/>
        <pc:sldMkLst>
          <pc:docMk/>
          <pc:sldMk cId="639246260" sldId="257"/>
        </pc:sldMkLst>
      </pc:sldChg>
      <pc:sldChg chg="del">
        <pc:chgData name="Anand Sheombar" userId="87954bb0-84dc-42d5-b843-48d97e1078d8" providerId="ADAL" clId="{63EB6887-EAEC-48F8-B68C-35CFB044979F}" dt="2023-03-19T14:36:29.130" v="2" actId="47"/>
        <pc:sldMkLst>
          <pc:docMk/>
          <pc:sldMk cId="2313795027" sldId="263"/>
        </pc:sldMkLst>
      </pc:sldChg>
      <pc:sldChg chg="del">
        <pc:chgData name="Anand Sheombar" userId="87954bb0-84dc-42d5-b843-48d97e1078d8" providerId="ADAL" clId="{63EB6887-EAEC-48F8-B68C-35CFB044979F}" dt="2023-03-19T14:36:25.919" v="1" actId="47"/>
        <pc:sldMkLst>
          <pc:docMk/>
          <pc:sldMk cId="1530376237" sldId="265"/>
        </pc:sldMkLst>
      </pc:sldChg>
      <pc:sldChg chg="delSp modSp add mod ord">
        <pc:chgData name="Anand Sheombar" userId="87954bb0-84dc-42d5-b843-48d97e1078d8" providerId="ADAL" clId="{63EB6887-EAEC-48F8-B68C-35CFB044979F}" dt="2023-03-21T08:03:55.621" v="41" actId="20577"/>
        <pc:sldMkLst>
          <pc:docMk/>
          <pc:sldMk cId="580145120" sldId="268"/>
        </pc:sldMkLst>
        <pc:spChg chg="del">
          <ac:chgData name="Anand Sheombar" userId="87954bb0-84dc-42d5-b843-48d97e1078d8" providerId="ADAL" clId="{63EB6887-EAEC-48F8-B68C-35CFB044979F}" dt="2023-03-21T08:02:34.227" v="6" actId="478"/>
          <ac:spMkLst>
            <pc:docMk/>
            <pc:sldMk cId="580145120" sldId="268"/>
            <ac:spMk id="3" creationId="{30A31006-6050-ABD2-A0FC-76FC44F4B2A7}"/>
          </ac:spMkLst>
        </pc:spChg>
        <pc:spChg chg="del">
          <ac:chgData name="Anand Sheombar" userId="87954bb0-84dc-42d5-b843-48d97e1078d8" providerId="ADAL" clId="{63EB6887-EAEC-48F8-B68C-35CFB044979F}" dt="2023-03-21T08:03:15.515" v="12" actId="21"/>
          <ac:spMkLst>
            <pc:docMk/>
            <pc:sldMk cId="580145120" sldId="268"/>
            <ac:spMk id="4" creationId="{402E1DAE-4A71-57A3-8FBB-67D00C9EA51C}"/>
          </ac:spMkLst>
        </pc:spChg>
        <pc:spChg chg="del">
          <ac:chgData name="Anand Sheombar" userId="87954bb0-84dc-42d5-b843-48d97e1078d8" providerId="ADAL" clId="{63EB6887-EAEC-48F8-B68C-35CFB044979F}" dt="2023-03-21T08:03:18.820" v="13" actId="21"/>
          <ac:spMkLst>
            <pc:docMk/>
            <pc:sldMk cId="580145120" sldId="268"/>
            <ac:spMk id="5" creationId="{CAF20065-1226-7EF9-3129-6CE8D28EF197}"/>
          </ac:spMkLst>
        </pc:spChg>
        <pc:spChg chg="del mod">
          <ac:chgData name="Anand Sheombar" userId="87954bb0-84dc-42d5-b843-48d97e1078d8" providerId="ADAL" clId="{63EB6887-EAEC-48F8-B68C-35CFB044979F}" dt="2023-03-21T08:02:38.768" v="8" actId="21"/>
          <ac:spMkLst>
            <pc:docMk/>
            <pc:sldMk cId="580145120" sldId="268"/>
            <ac:spMk id="6" creationId="{19327A0E-DC04-1B4E-96F5-30F39C1B2A7F}"/>
          </ac:spMkLst>
        </pc:spChg>
        <pc:spChg chg="del">
          <ac:chgData name="Anand Sheombar" userId="87954bb0-84dc-42d5-b843-48d97e1078d8" providerId="ADAL" clId="{63EB6887-EAEC-48F8-B68C-35CFB044979F}" dt="2023-03-21T08:03:25.398" v="14" actId="21"/>
          <ac:spMkLst>
            <pc:docMk/>
            <pc:sldMk cId="580145120" sldId="268"/>
            <ac:spMk id="7" creationId="{5673BFED-CEE8-4DB0-CEA4-4527D858D466}"/>
          </ac:spMkLst>
        </pc:spChg>
        <pc:spChg chg="del">
          <ac:chgData name="Anand Sheombar" userId="87954bb0-84dc-42d5-b843-48d97e1078d8" providerId="ADAL" clId="{63EB6887-EAEC-48F8-B68C-35CFB044979F}" dt="2023-03-21T08:03:07.712" v="9" actId="21"/>
          <ac:spMkLst>
            <pc:docMk/>
            <pc:sldMk cId="580145120" sldId="268"/>
            <ac:spMk id="8" creationId="{9E643509-C994-4B63-02E0-AA6EC2675DD1}"/>
          </ac:spMkLst>
        </pc:spChg>
        <pc:spChg chg="del">
          <ac:chgData name="Anand Sheombar" userId="87954bb0-84dc-42d5-b843-48d97e1078d8" providerId="ADAL" clId="{63EB6887-EAEC-48F8-B68C-35CFB044979F}" dt="2023-03-21T08:03:10.568" v="10" actId="21"/>
          <ac:spMkLst>
            <pc:docMk/>
            <pc:sldMk cId="580145120" sldId="268"/>
            <ac:spMk id="9" creationId="{E2F98682-0D32-B318-4D27-81982E3FC058}"/>
          </ac:spMkLst>
        </pc:spChg>
        <pc:spChg chg="del">
          <ac:chgData name="Anand Sheombar" userId="87954bb0-84dc-42d5-b843-48d97e1078d8" providerId="ADAL" clId="{63EB6887-EAEC-48F8-B68C-35CFB044979F}" dt="2023-03-21T08:03:12.716" v="11" actId="21"/>
          <ac:spMkLst>
            <pc:docMk/>
            <pc:sldMk cId="580145120" sldId="268"/>
            <ac:spMk id="10" creationId="{9E377808-50EB-6FA2-8179-ECA2A93A7455}"/>
          </ac:spMkLst>
        </pc:spChg>
        <pc:spChg chg="del">
          <ac:chgData name="Anand Sheombar" userId="87954bb0-84dc-42d5-b843-48d97e1078d8" providerId="ADAL" clId="{63EB6887-EAEC-48F8-B68C-35CFB044979F}" dt="2023-03-21T08:03:27.992" v="15" actId="21"/>
          <ac:spMkLst>
            <pc:docMk/>
            <pc:sldMk cId="580145120" sldId="268"/>
            <ac:spMk id="12" creationId="{1B979BB7-D9A0-F965-4BDE-D38203A8B346}"/>
          </ac:spMkLst>
        </pc:spChg>
        <pc:graphicFrameChg chg="modGraphic">
          <ac:chgData name="Anand Sheombar" userId="87954bb0-84dc-42d5-b843-48d97e1078d8" providerId="ADAL" clId="{63EB6887-EAEC-48F8-B68C-35CFB044979F}" dt="2023-03-21T08:03:55.621" v="41" actId="20577"/>
          <ac:graphicFrameMkLst>
            <pc:docMk/>
            <pc:sldMk cId="580145120" sldId="268"/>
            <ac:graphicFrameMk id="2" creationId="{00000000-0000-0000-0000-000000000000}"/>
          </ac:graphicFrameMkLst>
        </pc:graphicFrameChg>
      </pc:sldChg>
      <pc:sldChg chg="modSp add mod">
        <pc:chgData name="Anand Sheombar" userId="87954bb0-84dc-42d5-b843-48d97e1078d8" providerId="ADAL" clId="{63EB6887-EAEC-48F8-B68C-35CFB044979F}" dt="2023-03-21T08:05:36.825" v="58" actId="20577"/>
        <pc:sldMkLst>
          <pc:docMk/>
          <pc:sldMk cId="1618723022" sldId="269"/>
        </pc:sldMkLst>
        <pc:graphicFrameChg chg="modGraphic">
          <ac:chgData name="Anand Sheombar" userId="87954bb0-84dc-42d5-b843-48d97e1078d8" providerId="ADAL" clId="{63EB6887-EAEC-48F8-B68C-35CFB044979F}" dt="2023-03-21T08:05:36.825" v="58" actId="20577"/>
          <ac:graphicFrameMkLst>
            <pc:docMk/>
            <pc:sldMk cId="1618723022" sldId="269"/>
            <ac:graphicFrameMk id="2" creationId="{00000000-0000-0000-0000-000000000000}"/>
          </ac:graphicFrameMkLst>
        </pc:graphicFrameChg>
      </pc:sldChg>
      <pc:sldMasterChg chg="delSldLayout">
        <pc:chgData name="Anand Sheombar" userId="87954bb0-84dc-42d5-b843-48d97e1078d8" providerId="ADAL" clId="{63EB6887-EAEC-48F8-B68C-35CFB044979F}" dt="2023-03-19T14:36:29.130" v="2" actId="47"/>
        <pc:sldMasterMkLst>
          <pc:docMk/>
          <pc:sldMasterMk cId="0" sldId="2147483648"/>
        </pc:sldMasterMkLst>
        <pc:sldLayoutChg chg="del">
          <pc:chgData name="Anand Sheombar" userId="87954bb0-84dc-42d5-b843-48d97e1078d8" providerId="ADAL" clId="{63EB6887-EAEC-48F8-B68C-35CFB044979F}" dt="2023-03-19T14:36:29.130" v="2" actId="47"/>
          <pc:sldLayoutMkLst>
            <pc:docMk/>
            <pc:sldMasterMk cId="0" sldId="2147483648"/>
            <pc:sldLayoutMk cId="3510388896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8567738" y="0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3F86D-5C36-4D82-BE0B-2FE835AA505B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5010150" y="1338263"/>
            <a:ext cx="5105400" cy="3613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1512888" y="5153025"/>
            <a:ext cx="12099925" cy="4214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0169525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8567738" y="10169525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E2249-31E1-4F12-A059-3EACBF92A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9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There</a:t>
            </a:r>
            <a:r>
              <a:rPr lang="nl-NL" dirty="0"/>
              <a:t> is even a Social </a:t>
            </a:r>
            <a:r>
              <a:rPr lang="nl-NL"/>
              <a:t>Innovation Canvas https://theglobal.school/social-innovation-canvas/ </a:t>
            </a:r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E2249-31E1-4F12-A059-3EACBF92AC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88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8891"/>
            <a:ext cx="12856845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95416"/>
            <a:ext cx="1058799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62403"/>
            <a:ext cx="6579679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62403"/>
            <a:ext cx="6579679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8244"/>
            <a:ext cx="13613130" cy="1712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62403"/>
            <a:ext cx="13613130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56673"/>
            <a:ext cx="4840224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56673"/>
            <a:ext cx="3478911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56673"/>
            <a:ext cx="3478911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16041"/>
              </p:ext>
            </p:extLst>
          </p:nvPr>
        </p:nvGraphicFramePr>
        <p:xfrm>
          <a:off x="376237" y="323850"/>
          <a:ext cx="14373225" cy="9741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1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Relevance</a:t>
                      </a:r>
                      <a:r>
                        <a:rPr lang="en-GB" sz="1400" b="1" spc="-3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noProof="0">
                          <a:latin typeface="Arial"/>
                          <a:cs typeface="Arial"/>
                        </a:rPr>
                        <a:t>←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GB" sz="1800" b="1" noProof="0" dirty="0">
                          <a:latin typeface="Arial"/>
                          <a:cs typeface="Arial"/>
                        </a:rPr>
                        <a:t>Applied</a:t>
                      </a:r>
                      <a:r>
                        <a:rPr lang="en-GB" sz="1800" b="1" spc="-2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800" b="1" noProof="0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lang="en-GB" sz="1800" b="1" spc="-2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800" b="1" noProof="0" dirty="0">
                          <a:latin typeface="Arial"/>
                          <a:cs typeface="Arial"/>
                        </a:rPr>
                        <a:t>Canvas </a:t>
                      </a:r>
                    </a:p>
                    <a:p>
                      <a:pPr marR="762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GB" sz="1800" b="1" noProof="0" dirty="0">
                          <a:latin typeface="Arial"/>
                          <a:cs typeface="Arial"/>
                        </a:rPr>
                        <a:t>Thesis proposal:</a:t>
                      </a:r>
                      <a:endParaRPr lang="en-GB" sz="1800" noProof="0" dirty="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noProof="0">
                          <a:latin typeface="Arial"/>
                          <a:cs typeface="Arial"/>
                        </a:rPr>
                        <a:t>→</a:t>
                      </a:r>
                      <a:r>
                        <a:rPr lang="en-GB" sz="1400" b="1" spc="-3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Rigor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11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Research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Problem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Research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Question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Existing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Research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013">
                <a:tc>
                  <a:txBody>
                    <a:bodyPr/>
                    <a:lstStyle/>
                    <a:p>
                      <a:pPr marL="59690" marR="341058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“What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is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the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problem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?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Who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has that problem? </a:t>
                      </a:r>
                      <a:r>
                        <a:rPr lang="en-GB" sz="1000" spc="-26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What</a:t>
                      </a:r>
                      <a:r>
                        <a:rPr lang="en-GB" sz="1000" spc="-1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is</a:t>
                      </a:r>
                      <a:r>
                        <a:rPr lang="en-GB" sz="1000" spc="-1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its</a:t>
                      </a:r>
                      <a:r>
                        <a:rPr lang="en-GB" sz="1000" spc="-1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impact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?”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876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 marR="14636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“What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is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the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research question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your research will answer? </a:t>
                      </a:r>
                      <a:r>
                        <a:rPr lang="en-GB" sz="1000" spc="-26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What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is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the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research function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of your research question?”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 marR="666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“What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existing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theories,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models,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frameworks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and</a:t>
                      </a:r>
                      <a:r>
                        <a:rPr lang="en-GB" sz="1000" spc="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other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findings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in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literature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will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you </a:t>
                      </a:r>
                      <a:r>
                        <a:rPr lang="en-GB" sz="1000" spc="-26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use?”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Conceptual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Framework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What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concepts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are referred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to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in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your research?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  <a:p>
                      <a:pPr marL="59690" marR="1695450">
                        <a:lnSpc>
                          <a:spcPct val="100000"/>
                        </a:lnSpc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What are your dependent and independent variables? </a:t>
                      </a:r>
                      <a:r>
                        <a:rPr lang="en-GB" sz="1000" spc="-26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How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do you deal with situational factors?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36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Practical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Contribution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5888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“What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is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the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practical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impact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of your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research?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How will answering your RQ contribute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to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solving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the problem?”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Academic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Contribution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000" noProof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GB" sz="1000" spc="-5" noProof="0">
                          <a:latin typeface="Arial"/>
                          <a:cs typeface="Arial"/>
                        </a:rPr>
                        <a:t>“How will you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contribute 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to 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the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u="sng" spc="-5" noProof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academic state-of-the-art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?“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0825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Practical</a:t>
                      </a:r>
                      <a:r>
                        <a:rPr lang="en-GB" sz="1400" b="1" spc="-25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>
                          <a:latin typeface="Arial"/>
                          <a:cs typeface="Arial"/>
                        </a:rPr>
                        <a:t>Context</a:t>
                      </a:r>
                      <a:endParaRPr lang="en-GB" sz="1400" noProof="0">
                        <a:latin typeface="Arial"/>
                        <a:cs typeface="Arial"/>
                      </a:endParaRPr>
                    </a:p>
                    <a:p>
                      <a:pPr marL="94615" marR="772160" indent="-3556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lang="en-GB" sz="1000" noProof="0">
                          <a:latin typeface="Arial"/>
                          <a:cs typeface="Arial"/>
                        </a:rPr>
                        <a:t>“In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 what practical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context/from whom will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you collect data?</a:t>
                      </a:r>
                      <a:r>
                        <a:rPr lang="en-GB" sz="100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What data? </a:t>
                      </a:r>
                      <a:r>
                        <a:rPr lang="en-GB" sz="1000" spc="-26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And</a:t>
                      </a:r>
                      <a:r>
                        <a:rPr lang="en-GB" sz="1000" spc="-10" noProof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>
                          <a:latin typeface="Arial"/>
                          <a:cs typeface="Arial"/>
                        </a:rPr>
                        <a:t>how much?”</a:t>
                      </a:r>
                      <a:endParaRPr lang="en-GB" sz="1000" noProof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 dirty="0">
                          <a:latin typeface="Arial"/>
                          <a:cs typeface="Arial"/>
                        </a:rPr>
                        <a:t>Methods</a:t>
                      </a:r>
                      <a:r>
                        <a:rPr lang="en-GB" sz="1400" b="1" spc="-25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lang="en-GB" sz="1400" b="1" spc="-2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b="1" spc="-5" noProof="0" dirty="0">
                          <a:latin typeface="Arial"/>
                          <a:cs typeface="Arial"/>
                        </a:rPr>
                        <a:t>Techniques</a:t>
                      </a:r>
                      <a:endParaRPr lang="en-GB" sz="1400" noProof="0" dirty="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“What methods of data collection</a:t>
                      </a:r>
                      <a:r>
                        <a:rPr lang="en-GB" sz="100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and analysis will you</a:t>
                      </a:r>
                      <a:r>
                        <a:rPr lang="en-GB" sz="100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use </a:t>
                      </a:r>
                      <a:r>
                        <a:rPr lang="en-GB" sz="1000" noProof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 answer your</a:t>
                      </a:r>
                      <a:r>
                        <a:rPr lang="en-GB" sz="100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RQ?”</a:t>
                      </a:r>
                      <a:endParaRPr lang="en-GB" sz="1000" noProof="0" dirty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lang="en-GB" sz="1400" b="1" spc="-5" noProof="0" dirty="0">
                          <a:latin typeface="Arial"/>
                          <a:cs typeface="Arial"/>
                        </a:rPr>
                        <a:t>Methodology</a:t>
                      </a:r>
                      <a:endParaRPr lang="en-GB" sz="1400" noProof="0" dirty="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“What</a:t>
                      </a:r>
                      <a:r>
                        <a:rPr lang="en-GB" sz="1000" spc="-10" noProof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noProof="0" dirty="0">
                          <a:latin typeface="Arial"/>
                          <a:cs typeface="Arial"/>
                        </a:rPr>
                        <a:t>is</a:t>
                      </a:r>
                      <a:r>
                        <a:rPr lang="en-GB" sz="1000" spc="-5" noProof="0" dirty="0">
                          <a:latin typeface="Arial"/>
                          <a:cs typeface="Arial"/>
                        </a:rPr>
                        <a:t> the overall design or methodology of the research?”</a:t>
                      </a:r>
                      <a:endParaRPr lang="en-GB" sz="1000" noProof="0" dirty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145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A045D66160A94EA60C60CE15C49E63" ma:contentTypeVersion="13" ma:contentTypeDescription="Een nieuw document maken." ma:contentTypeScope="" ma:versionID="afb2a03b3f042fa8ca98b3699ef34a06">
  <xsd:schema xmlns:xsd="http://www.w3.org/2001/XMLSchema" xmlns:xs="http://www.w3.org/2001/XMLSchema" xmlns:p="http://schemas.microsoft.com/office/2006/metadata/properties" xmlns:ns3="53561789-d000-4469-a768-b8267beed27b" xmlns:ns4="8ae94df4-1ab8-44ed-b3c4-6c561fd2ae46" targetNamespace="http://schemas.microsoft.com/office/2006/metadata/properties" ma:root="true" ma:fieldsID="1cbc1f9a0132aa1134d8747f4dffafd3" ns3:_="" ns4:_="">
    <xsd:import namespace="53561789-d000-4469-a768-b8267beed27b"/>
    <xsd:import namespace="8ae94df4-1ab8-44ed-b3c4-6c561fd2ae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561789-d000-4469-a768-b8267beed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94df4-1ab8-44ed-b3c4-6c561fd2ae4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7FD3AA-477D-4A4B-8F5B-528E76DEE9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6DCBB6-1816-484C-BE3A-6B362E60D104}">
  <ds:schemaRefs>
    <ds:schemaRef ds:uri="http://purl.org/dc/elements/1.1/"/>
    <ds:schemaRef ds:uri="http://schemas.microsoft.com/office/2006/metadata/properties"/>
    <ds:schemaRef ds:uri="8ae94df4-1ab8-44ed-b3c4-6c561fd2ae4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3561789-d000-4469-a768-b8267beed27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1CC476-22B1-47D9-8687-125E21AAD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561789-d000-4469-a768-b8267beed27b"/>
    <ds:schemaRef ds:uri="8ae94df4-1ab8-44ed-b3c4-6c561fd2ae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Anand Sheombar</dc:creator>
  <cp:lastModifiedBy>Juergen Jung</cp:lastModifiedBy>
  <cp:revision>28</cp:revision>
  <dcterms:created xsi:type="dcterms:W3CDTF">2021-02-14T20:25:01Z</dcterms:created>
  <dcterms:modified xsi:type="dcterms:W3CDTF">2023-04-26T15:07:02Z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0x010100F1A045D66160A94EA60C60CE15C49E63</vt:lpwstr>
  </property>
</Properties>
</file>